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4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0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E9E7E-6FC5-7542-9ABB-2C90FABAE052}" type="datetimeFigureOut">
              <a:rPr lang="en-US" smtClean="0"/>
              <a:t>24/05/2014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25380-2E35-4240-9692-7438F085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27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0286F-4C64-2249-840E-FEBDE715F0D1}" type="datetimeFigureOut">
              <a:rPr lang="en-US" smtClean="0"/>
              <a:t>24/05/2014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59D0-05AF-5E4F-AB19-00F28F749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96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E203E9-0753-6F45-943A-89BE61BB9435}" type="datetime1">
              <a:rPr lang="en-GB" smtClean="0"/>
              <a:t>24/05/2014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B3DF0-FDEA-FD40-8A08-69ABE8C844CC}" type="datetime1">
              <a:rPr lang="en-GB" smtClean="0"/>
              <a:t>24/05/2014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5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D41E42-1E16-EB48-B719-C68BF53F1F82}" type="datetime1">
              <a:rPr lang="en-GB" smtClean="0"/>
              <a:t>24/05/2014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D9D126-F109-E14A-8903-C33C48A218CB}" type="datetime1">
              <a:rPr lang="en-GB" smtClean="0"/>
              <a:t>24/05/2014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FA4EB8-33A2-9440-AF5D-02F21B7BD57E}" type="datetime1">
              <a:rPr lang="en-GB" smtClean="0"/>
              <a:t>24/05/2014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6272C-8F03-E443-B393-18F5A4C2C089}" type="datetime1">
              <a:rPr lang="en-GB" smtClean="0"/>
              <a:t>24/05/2014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4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B72F9D-7527-5242-97E2-710B5E6036C1}" type="datetime1">
              <a:rPr lang="en-GB" smtClean="0"/>
              <a:t>24/05/2014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864EE2-1810-4841-A5FB-74D5D179F303}" type="datetime1">
              <a:rPr lang="en-GB" smtClean="0"/>
              <a:t>24/05/2014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2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7FB64F-8B28-BC44-858A-262EA1907A30}" type="datetime1">
              <a:rPr lang="en-GB" smtClean="0"/>
              <a:t>24/05/2014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7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2BD2E5-93D5-454C-A369-DB8521124668}" type="datetime1">
              <a:rPr lang="en-GB" smtClean="0"/>
              <a:t>24/05/2014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184EE-C0E1-8341-927F-3AA3FC4EFD54}" type="datetime1">
              <a:rPr lang="en-GB" smtClean="0"/>
              <a:t>24/05/2014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599" y="6474881"/>
            <a:ext cx="8678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5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562" y="1892235"/>
            <a:ext cx="7668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Figures in Chapter 6:</a:t>
            </a:r>
          </a:p>
          <a:p>
            <a:r>
              <a:rPr lang="en-US" sz="3200" b="1" dirty="0" smtClean="0"/>
              <a:t>Visual recognition as decoding </a:t>
            </a:r>
          </a:p>
          <a:p>
            <a:endParaRPr lang="en-US" sz="1200" b="1" dirty="0"/>
          </a:p>
          <a:p>
            <a:r>
              <a:rPr lang="en-US" sz="1200" b="1" dirty="0" smtClean="0"/>
              <a:t>From “Understanding </a:t>
            </a:r>
            <a:r>
              <a:rPr lang="en-US" sz="1200" b="1" dirty="0" smtClean="0"/>
              <a:t>Vision: </a:t>
            </a:r>
            <a:r>
              <a:rPr lang="en-US" sz="1200" b="1" dirty="0" smtClean="0"/>
              <a:t>theory, </a:t>
            </a:r>
            <a:r>
              <a:rPr lang="en-US" sz="1200" b="1" dirty="0" smtClean="0"/>
              <a:t>model, and </a:t>
            </a:r>
            <a:r>
              <a:rPr lang="en-US" sz="1200" b="1" dirty="0" smtClean="0"/>
              <a:t>data”, </a:t>
            </a:r>
            <a:r>
              <a:rPr lang="en-US" sz="1200" b="1" dirty="0" smtClean="0"/>
              <a:t>by Li </a:t>
            </a:r>
            <a:r>
              <a:rPr lang="en-US" sz="1200" b="1" dirty="0" err="1" smtClean="0"/>
              <a:t>Zhaoping</a:t>
            </a:r>
            <a:r>
              <a:rPr lang="en-US" sz="1200" b="1" dirty="0" smtClean="0"/>
              <a:t>, </a:t>
            </a:r>
            <a:r>
              <a:rPr lang="en-US" sz="1200" b="1" dirty="0" smtClean="0"/>
              <a:t> </a:t>
            </a:r>
            <a:r>
              <a:rPr lang="en-US" sz="1200" b="1" dirty="0" smtClean="0"/>
              <a:t>Oxford University Press, 2014</a:t>
            </a:r>
            <a:endParaRPr lang="en-US" sz="1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dlenEtAlTask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9" y="618067"/>
            <a:ext cx="8301724" cy="356446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dlenEtAl1996_MT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761999"/>
            <a:ext cx="8610634" cy="41994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ReceptorPatternDiscrimin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613834"/>
            <a:ext cx="8331847" cy="472447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islerPlot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499532"/>
            <a:ext cx="8637304" cy="41910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haopingGeislerMay_2011_Fig1Modi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" y="406399"/>
            <a:ext cx="8380971" cy="474133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haopingGeislerMay2011_ResultFigureFor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" y="309033"/>
            <a:ext cx="8720199" cy="44831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pulationDecoding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647700"/>
            <a:ext cx="8208433" cy="477054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8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lfrichPendul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33" y="520700"/>
            <a:ext cx="4252400" cy="494612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umEfficiencySt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" y="550333"/>
            <a:ext cx="8205953" cy="293793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yesianSchematic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14" y="414866"/>
            <a:ext cx="7450746" cy="42926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odingDefinitio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6" y="579965"/>
            <a:ext cx="8227125" cy="29421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4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ertureProblem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7" y="770465"/>
            <a:ext cx="8211870" cy="37846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plifiedMovingRhombu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7" y="660373"/>
            <a:ext cx="8240215" cy="247229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lingI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503767"/>
            <a:ext cx="8497975" cy="38989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neyImageDemo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444499"/>
            <a:ext cx="7962952" cy="42629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yesianImageExamplesFig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410633"/>
            <a:ext cx="7818781" cy="44661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yesianImageExamplesFig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47" y="254000"/>
            <a:ext cx="4680685" cy="530193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7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erachy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48" y="452966"/>
            <a:ext cx="6523686" cy="48979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reAndWhatStimuli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31800"/>
            <a:ext cx="7239013" cy="43264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bjectInvaria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4" y="639234"/>
            <a:ext cx="7581054" cy="510116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1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Fig1For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47" y="50799"/>
            <a:ext cx="6205043" cy="583353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fSuperiorityEffe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6" y="728133"/>
            <a:ext cx="7957063" cy="301413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inatio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81" y="220134"/>
            <a:ext cx="5078790" cy="546946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biguousPerceptio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8" y="368299"/>
            <a:ext cx="8369575" cy="371263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nocularRival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59833"/>
            <a:ext cx="8225245" cy="49741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Slid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LectureSlideTemplate.potx</Template>
  <TotalTime>264</TotalTime>
  <Words>629</Words>
  <Application>Microsoft Macintosh PowerPoint</Application>
  <PresentationFormat>On-screen Show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LectureSlideTemplate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 Li</dc:creator>
  <cp:lastModifiedBy>Z Li</cp:lastModifiedBy>
  <cp:revision>25</cp:revision>
  <dcterms:created xsi:type="dcterms:W3CDTF">2012-06-18T12:57:38Z</dcterms:created>
  <dcterms:modified xsi:type="dcterms:W3CDTF">2014-05-24T22:49:45Z</dcterms:modified>
</cp:coreProperties>
</file>