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64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BD827-9EE1-2749-B6E6-FB42CB41E09B}" type="datetimeFigureOut">
              <a:rPr lang="en-US" smtClean="0"/>
              <a:t>24/05/2014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8F23D-88A0-9240-8510-550E9E4B4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766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0286F-4C64-2249-840E-FEBDE715F0D1}" type="datetimeFigureOut">
              <a:rPr lang="en-US" smtClean="0"/>
              <a:t>24/05/2014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159D0-05AF-5E4F-AB19-00F28F749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96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1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5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1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4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2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7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839FF2-3CB1-164C-9906-C18168225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4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533" y="6457948"/>
            <a:ext cx="835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5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562" y="1892235"/>
            <a:ext cx="766803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Figures in Chapter 5: </a:t>
            </a:r>
          </a:p>
          <a:p>
            <a:r>
              <a:rPr lang="en-US" sz="3200" b="1" dirty="0" smtClean="0"/>
              <a:t>The V1 hypothesis---creating a bottom-up saliency map for </a:t>
            </a:r>
            <a:r>
              <a:rPr lang="en-US" sz="3200" b="1" dirty="0" err="1" smtClean="0"/>
              <a:t>preattentive</a:t>
            </a:r>
            <a:r>
              <a:rPr lang="en-US" sz="3200" b="1" dirty="0" smtClean="0"/>
              <a:t> selection and segmentation</a:t>
            </a:r>
          </a:p>
          <a:p>
            <a:endParaRPr lang="en-US" sz="1200" b="1" dirty="0"/>
          </a:p>
          <a:p>
            <a:r>
              <a:rPr lang="en-US" sz="1200" b="1" dirty="0" smtClean="0"/>
              <a:t>From</a:t>
            </a:r>
            <a:r>
              <a:rPr lang="en-US" sz="1200" b="1" dirty="0"/>
              <a:t> </a:t>
            </a:r>
            <a:r>
              <a:rPr lang="en-US" sz="1200" b="1" dirty="0" smtClean="0"/>
              <a:t>“</a:t>
            </a:r>
            <a:r>
              <a:rPr lang="en-US" sz="1200" b="1" dirty="0" smtClean="0"/>
              <a:t>Understanding </a:t>
            </a:r>
            <a:r>
              <a:rPr lang="en-US" sz="1200" b="1" dirty="0" smtClean="0"/>
              <a:t>Vision: </a:t>
            </a:r>
            <a:r>
              <a:rPr lang="en-US" sz="1200" b="1" dirty="0" smtClean="0"/>
              <a:t>theory, models, </a:t>
            </a:r>
            <a:r>
              <a:rPr lang="en-US" sz="1200" b="1" dirty="0" smtClean="0"/>
              <a:t>and </a:t>
            </a:r>
            <a:r>
              <a:rPr lang="en-US" sz="1200" b="1" dirty="0" smtClean="0"/>
              <a:t>data”, </a:t>
            </a:r>
            <a:r>
              <a:rPr lang="en-US" sz="1200" b="1" dirty="0" smtClean="0"/>
              <a:t>by Li </a:t>
            </a:r>
            <a:r>
              <a:rPr lang="en-US" sz="1200" b="1" dirty="0" err="1" smtClean="0"/>
              <a:t>Zhaoping</a:t>
            </a:r>
            <a:r>
              <a:rPr lang="en-US" sz="1200" b="1" dirty="0" smtClean="0"/>
              <a:t>, </a:t>
            </a:r>
            <a:r>
              <a:rPr lang="en-US" sz="1200" b="1" dirty="0" smtClean="0"/>
              <a:t> </a:t>
            </a:r>
            <a:r>
              <a:rPr lang="en-US" sz="1200" b="1" dirty="0" smtClean="0"/>
              <a:t>Oxford University Press, 2014</a:t>
            </a:r>
            <a:endParaRPr lang="en-US" sz="1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3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ularSingleton_GazeAtt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1" y="135464"/>
            <a:ext cx="6688493" cy="592666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_Cueing_Stimulus_ForBook_20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1" y="33866"/>
            <a:ext cx="8703733" cy="599204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ularSingleton200ms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11667"/>
            <a:ext cx="7822588" cy="5003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ularSingletonSearch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33" y="152400"/>
            <a:ext cx="5452534" cy="565829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rchTAmongL_OcularSinglet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9" y="2002367"/>
            <a:ext cx="8805333" cy="19283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modelFigForGoodhi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122767"/>
            <a:ext cx="4005106" cy="609176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ModelWholeSchemat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6" y="447616"/>
            <a:ext cx="8619068" cy="557938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paper_modeldiagram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" y="167191"/>
            <a:ext cx="7835886" cy="547160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Model_texture_Contou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35467"/>
            <a:ext cx="8484250" cy="584158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ibrate_ContextualFigure_FirstHal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81" y="254000"/>
            <a:ext cx="6336976" cy="5842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ntralPeripheralCue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3" y="173569"/>
            <a:ext cx="8793843" cy="61087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4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ibrate_ContextualFigure_SecondHal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" y="965200"/>
            <a:ext cx="8062448" cy="348826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ontaneousSymmetryBrea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364067"/>
            <a:ext cx="7783805" cy="478366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example_HorizontalVerticalTexture_Time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338667"/>
            <a:ext cx="4766733" cy="580156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example_HorizontalVerticalTexture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34" y="143933"/>
            <a:ext cx="3526788" cy="5918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tionalOrientationTextures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3471"/>
            <a:ext cx="7914214" cy="554146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atureConjunctionSearches_Model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66" y="389467"/>
            <a:ext cx="5865995" cy="5232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ymmetryFirstExample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99" y="232833"/>
            <a:ext cx="6163479" cy="50842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oexamples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3" y="283633"/>
            <a:ext cx="7861783" cy="55414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nsityEffect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66" y="67732"/>
            <a:ext cx="4971844" cy="626533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8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eInTexture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-1"/>
            <a:ext cx="6516420" cy="570653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8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tomUpVsTopDown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774698"/>
            <a:ext cx="8456103" cy="32893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inCrossVariations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47" y="156637"/>
            <a:ext cx="5825249" cy="55499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8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thoutC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04799"/>
            <a:ext cx="6645712" cy="572346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8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ymmetry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3256"/>
            <a:ext cx="4150021" cy="599807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8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ReverseN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931334"/>
            <a:ext cx="8353605" cy="328506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8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InputToV1Model_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48" y="152400"/>
            <a:ext cx="5229367" cy="5791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GroundEtc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6" y="368300"/>
            <a:ext cx="7633846" cy="48641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llito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" y="304800"/>
            <a:ext cx="8402524" cy="5537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SCBFig1_To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67" y="397933"/>
            <a:ext cx="6952394" cy="57319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SCBFig2_ForBook20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9" y="16935"/>
            <a:ext cx="6039151" cy="618066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inearOrNotBorders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33" y="139698"/>
            <a:ext cx="6176434" cy="565879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ualSearchInt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6" y="220133"/>
            <a:ext cx="5889090" cy="5791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_Inf2new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183633"/>
            <a:ext cx="8602133" cy="55279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_SingleDoubleFea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32" y="177799"/>
            <a:ext cx="4555067" cy="592241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eneZhaopingResults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215900"/>
            <a:ext cx="6892427" cy="559223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7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ntitativePrediction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2" y="495299"/>
            <a:ext cx="8427318" cy="38227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7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andBeyond_ForSacc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32" y="258234"/>
            <a:ext cx="5065907" cy="554989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7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thSeparationConstruction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34" y="207434"/>
            <a:ext cx="6209182" cy="59732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7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3_ZhaopingEtAl2009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3" y="359833"/>
            <a:ext cx="8496442" cy="533408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7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haopingGuyaderLewis2009_Resu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66705"/>
            <a:ext cx="8280030" cy="478848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7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hangEtAl2012_SummaryFigure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7" y="126998"/>
            <a:ext cx="5139267" cy="513926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7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hangEtAl2012_SummaryFigur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47" y="203201"/>
            <a:ext cx="6015839" cy="567266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7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rchSegmentationDem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39233"/>
            <a:ext cx="8317265" cy="327236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wdingDem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1" y="1422400"/>
            <a:ext cx="8179444" cy="23744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7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nterPeriphery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3" y="160866"/>
            <a:ext cx="6429296" cy="539326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5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gmentationDilemma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15" y="364066"/>
            <a:ext cx="6294922" cy="524086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5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unter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" y="592666"/>
            <a:ext cx="7467725" cy="440748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5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et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28599"/>
            <a:ext cx="4569517" cy="56642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5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ivation_modif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4" y="0"/>
            <a:ext cx="6870700" cy="601372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1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PointEI_SNetwor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575734"/>
            <a:ext cx="8343505" cy="323426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1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ndscape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99" y="436034"/>
            <a:ext cx="5046133" cy="461536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4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et_2point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48" y="245534"/>
            <a:ext cx="5459619" cy="549176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net_2point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47" y="266703"/>
            <a:ext cx="6392771" cy="540596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ditionalTheories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14304"/>
            <a:ext cx="7332715" cy="603249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ngle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56633"/>
            <a:ext cx="7956143" cy="5871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1darr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4" y="368300"/>
            <a:ext cx="7594219" cy="50033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darrayout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33" y="186266"/>
            <a:ext cx="4611958" cy="52832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2darr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48" y="54637"/>
            <a:ext cx="5143500" cy="60909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andpop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753534"/>
            <a:ext cx="7938727" cy="183726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5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lin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48" y="152408"/>
            <a:ext cx="5838392" cy="5029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5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AuctionFig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99" y="156633"/>
            <a:ext cx="4220633" cy="600279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oorientationForSalienc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2" y="558800"/>
            <a:ext cx="8742754" cy="323426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VerticalBarInTwoCon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4" y="1655233"/>
            <a:ext cx="7569283" cy="222249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Figure from “Understanding Vision: theory, models, and data”, by Li Zhaoping,  Oxford University Press, 2014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Slid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LectureSlideTemplate.potx</Template>
  <TotalTime>250</TotalTime>
  <Words>1540</Words>
  <Application>Microsoft Macintosh PowerPoint</Application>
  <PresentationFormat>On-screen Show (4:3)</PresentationFormat>
  <Paragraphs>69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LectureSlideTemplate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 Li</dc:creator>
  <cp:lastModifiedBy>Z Li</cp:lastModifiedBy>
  <cp:revision>23</cp:revision>
  <dcterms:created xsi:type="dcterms:W3CDTF">2012-06-18T12:57:38Z</dcterms:created>
  <dcterms:modified xsi:type="dcterms:W3CDTF">2014-05-24T22:36:15Z</dcterms:modified>
</cp:coreProperties>
</file>