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294" r:id="rId3"/>
    <p:sldId id="295" r:id="rId4"/>
    <p:sldId id="29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0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3F13E-C35A-C446-87E7-3BF1B13CC7ED}" type="datetimeFigureOut">
              <a:rPr lang="en-US" smtClean="0"/>
              <a:t>24/05/2014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6CBD5-7E11-6A4F-9065-5D92E4E63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668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0286F-4C64-2249-840E-FEBDE715F0D1}" type="datetimeFigureOut">
              <a:rPr lang="en-US" smtClean="0"/>
              <a:t>24/05/2014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159D0-05AF-5E4F-AB19-00F28F749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963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1D9A49-2998-9641-BC79-F78B10F48C25}" type="datetime1">
              <a:rPr lang="en-GB" smtClean="0"/>
              <a:t>24/05/2014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1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5665C0-3F38-724E-BE24-04588610700C}" type="datetime1">
              <a:rPr lang="en-GB" smtClean="0"/>
              <a:t>24/05/2014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5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C00F6F-9588-1E4A-85B5-683BD8E33362}" type="datetime1">
              <a:rPr lang="en-GB" smtClean="0"/>
              <a:t>24/05/2014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3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CEB9C9-8F80-9047-BDBD-4CD7187F43E5}" type="datetime1">
              <a:rPr lang="en-GB" smtClean="0"/>
              <a:t>24/05/2014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1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EB8265-9431-A24D-8355-2F7C3CD33C71}" type="datetime1">
              <a:rPr lang="en-GB" smtClean="0"/>
              <a:t>24/05/2014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6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CBB09-4A94-C54E-8DBA-201CCB70EAA0}" type="datetime1">
              <a:rPr lang="en-GB" smtClean="0"/>
              <a:t>24/05/2014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4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8FDE8C-3E2E-244A-90A1-F90B906E6037}" type="datetime1">
              <a:rPr lang="en-GB" smtClean="0"/>
              <a:t>24/05/2014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4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EE9016-8AA1-EC44-9072-AD09FCED5517}" type="datetime1">
              <a:rPr lang="en-GB" smtClean="0"/>
              <a:t>24/05/2014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2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0F178E-0C11-FC4E-8DE1-D8A9693F869F}" type="datetime1">
              <a:rPr lang="en-GB" smtClean="0"/>
              <a:t>24/05/2014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7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CA6FB8-010A-5A45-9ACB-6AF3F8620845}" type="datetime1">
              <a:rPr lang="en-GB" smtClean="0"/>
              <a:t>24/05/2014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5C6BD0-06C7-344D-901C-CDA74B6A6D6A}" type="datetime1">
              <a:rPr lang="en-GB" smtClean="0"/>
              <a:t>24/05/2014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839FF2-3CB1-164C-9906-C18168225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4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1" y="6542613"/>
            <a:ext cx="87206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5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1562" y="1892235"/>
            <a:ext cx="76680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Figures in Chapter 4: </a:t>
            </a:r>
          </a:p>
          <a:p>
            <a:r>
              <a:rPr lang="en-US" sz="3200" b="1" dirty="0" smtClean="0"/>
              <a:t>V1 and information coding</a:t>
            </a:r>
          </a:p>
          <a:p>
            <a:endParaRPr lang="en-US" sz="1200" b="1" dirty="0"/>
          </a:p>
          <a:p>
            <a:r>
              <a:rPr lang="en-US" sz="1200" b="1" dirty="0" smtClean="0"/>
              <a:t>From  “Understanding </a:t>
            </a:r>
            <a:r>
              <a:rPr lang="en-US" sz="1200" b="1" dirty="0" smtClean="0"/>
              <a:t>Vision: </a:t>
            </a:r>
            <a:r>
              <a:rPr lang="en-US" sz="1200" b="1" dirty="0" smtClean="0"/>
              <a:t>theory, models, </a:t>
            </a:r>
            <a:r>
              <a:rPr lang="en-US" sz="1200" b="1" dirty="0" smtClean="0"/>
              <a:t>and </a:t>
            </a:r>
            <a:r>
              <a:rPr lang="en-US" sz="1200" b="1" dirty="0" smtClean="0"/>
              <a:t>data”, </a:t>
            </a:r>
            <a:r>
              <a:rPr lang="en-US" sz="1200" b="1" dirty="0" smtClean="0"/>
              <a:t>by Li </a:t>
            </a:r>
            <a:r>
              <a:rPr lang="en-US" sz="1200" b="1" dirty="0" err="1" smtClean="0"/>
              <a:t>Zhaoping</a:t>
            </a:r>
            <a:r>
              <a:rPr lang="en-US" sz="1200" b="1" dirty="0" smtClean="0"/>
              <a:t>, </a:t>
            </a:r>
            <a:r>
              <a:rPr lang="en-US" sz="1200" b="1" dirty="0"/>
              <a:t> </a:t>
            </a:r>
            <a:r>
              <a:rPr lang="en-US" sz="1200" b="1" dirty="0" smtClean="0"/>
              <a:t>Oxford </a:t>
            </a:r>
            <a:r>
              <a:rPr lang="en-US" sz="1200" b="1" dirty="0" smtClean="0"/>
              <a:t>University Press, 2014</a:t>
            </a:r>
            <a:endParaRPr lang="en-US" sz="12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3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haseScramblePepperFig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82" y="397933"/>
            <a:ext cx="8899145" cy="32258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62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epperHighOrderStatisticsFig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647" y="241300"/>
            <a:ext cx="5205619" cy="583258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44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ghOrderRR_LinearTransfor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1257300"/>
            <a:ext cx="8548438" cy="33147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Figure from  “Understanding Vision: theory, models, and data”, by Li Zhaoping,  Oxford University Press, 2014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44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Slide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LectureSlideTemplate.potx</Template>
  <TotalTime>186</TotalTime>
  <Words>123</Words>
  <Application>Microsoft Macintosh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LectureSlideTemplate</vt:lpstr>
      <vt:lpstr>PowerPoint Presentation</vt:lpstr>
      <vt:lpstr>PowerPoint Presentation</vt:lpstr>
      <vt:lpstr>PowerPoint Presentation</vt:lpstr>
      <vt:lpstr>PowerPoint Presentation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 Li</dc:creator>
  <cp:lastModifiedBy>Z Li</cp:lastModifiedBy>
  <cp:revision>16</cp:revision>
  <dcterms:created xsi:type="dcterms:W3CDTF">2012-06-18T12:57:38Z</dcterms:created>
  <dcterms:modified xsi:type="dcterms:W3CDTF">2014-05-24T22:20:01Z</dcterms:modified>
</cp:coreProperties>
</file>