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4" r:id="rId2"/>
    <p:sldId id="33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41" autoAdjust="0"/>
  </p:normalViewPr>
  <p:slideViewPr>
    <p:cSldViewPr snapToGrid="0" snapToObjects="1">
      <p:cViewPr>
        <p:scale>
          <a:sx n="75" d="100"/>
          <a:sy n="75" d="100"/>
        </p:scale>
        <p:origin x="-100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F878-65E3-114C-B4D7-EDF1675590DA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4328D-9B3D-D14A-B4DC-FAFE2414A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3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0286F-4C64-2249-840E-FEBDE715F0D1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59D0-05AF-5E4F-AB19-00F28F749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59D0-05AF-5E4F-AB19-00F28F749E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59D0-05AF-5E4F-AB19-00F28F749E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59D0-05AF-5E4F-AB19-00F28F749E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59D0-05AF-5E4F-AB19-00F28F749E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59D0-05AF-5E4F-AB19-00F28F749E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59D0-05AF-5E4F-AB19-00F28F749E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59D0-05AF-5E4F-AB19-00F28F749E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482B2A-143C-E74B-92DF-3B4E679B2DCB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33B63C-5437-C54F-A996-1003180E4772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336EC1-9851-464D-A8FA-8ABAD760F224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EB63B-67AA-8B48-8C7F-4F975792AA22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E243E4-E90F-8542-A06B-42CDC3385CB1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A269E-FE37-2C42-98CE-13DCD5CD5723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6AD63-E64E-1F40-AC2A-976F0A7EB4AD}" type="datetime1">
              <a:rPr lang="en-GB" smtClean="0"/>
              <a:t>24/05/2014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B2F39-9434-F242-AEFF-D8FED3D51766}" type="datetime1">
              <a:rPr lang="en-GB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489021-A5B3-D340-8F87-60392265FAF6}" type="datetime1">
              <a:rPr lang="en-GB" smtClean="0"/>
              <a:t>24/05/2014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F9FDE-0AD9-904E-AD48-9F007ACEE8C2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E13693-859E-C144-8EF3-140030C774A3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8229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Figure from "Understanding vision: theory, models, and data", by Li </a:t>
            </a:r>
            <a:r>
              <a:rPr lang="en-US" dirty="0" err="1" smtClean="0"/>
              <a:t>Zhaoping</a:t>
            </a:r>
            <a:r>
              <a:rPr lang="en-US" dirty="0" smtClean="0"/>
              <a:t>, Oxford University Press,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562" y="1892235"/>
            <a:ext cx="7668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Figures in Chapter 3: </a:t>
            </a:r>
          </a:p>
          <a:p>
            <a:r>
              <a:rPr lang="en-US" sz="3200" b="1" dirty="0" smtClean="0"/>
              <a:t>The efficient coding principle</a:t>
            </a:r>
          </a:p>
          <a:p>
            <a:endParaRPr lang="en-US" sz="1200" b="1" dirty="0"/>
          </a:p>
          <a:p>
            <a:r>
              <a:rPr lang="en-US" sz="1200" b="1" dirty="0" smtClean="0"/>
              <a:t>From “Understanding </a:t>
            </a:r>
            <a:r>
              <a:rPr lang="en-US" sz="1200" b="1" dirty="0" smtClean="0"/>
              <a:t>Vision: </a:t>
            </a:r>
            <a:r>
              <a:rPr lang="en-US" sz="1200" b="1" dirty="0" smtClean="0"/>
              <a:t>theory, models, </a:t>
            </a:r>
            <a:r>
              <a:rPr lang="en-US" sz="1200" b="1" dirty="0" smtClean="0"/>
              <a:t>and </a:t>
            </a:r>
            <a:r>
              <a:rPr lang="en-US" sz="1200" b="1" dirty="0" smtClean="0"/>
              <a:t>data”, </a:t>
            </a:r>
            <a:r>
              <a:rPr lang="en-US" sz="1200" b="1" dirty="0" smtClean="0"/>
              <a:t>by Li </a:t>
            </a:r>
            <a:r>
              <a:rPr lang="en-US" sz="1200" b="1" dirty="0" err="1" smtClean="0"/>
              <a:t>Zhaoping</a:t>
            </a:r>
            <a:r>
              <a:rPr lang="en-US" sz="1200" b="1" dirty="0" smtClean="0"/>
              <a:t>, published by Oxford University Press, 2014</a:t>
            </a:r>
            <a:endParaRPr lang="en-US" sz="1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en-US" dirty="0" smtClean="0"/>
              <a:t>Figure from "Understanding vision: theory, models, and data", by Li </a:t>
            </a:r>
            <a:r>
              <a:rPr lang="en-US" dirty="0" err="1" smtClean="0"/>
              <a:t>Zhaoping</a:t>
            </a:r>
            <a:r>
              <a:rPr lang="en-US" dirty="0" smtClean="0"/>
              <a:t>, Oxford University Press,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eoGainControl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2" y="812799"/>
            <a:ext cx="8161272" cy="34205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VsPowerCos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85" y="736600"/>
            <a:ext cx="6931532" cy="3987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eoGainControlHighNois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8" y="791633"/>
            <a:ext cx="8488800" cy="34416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ularCorrela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2" y="850900"/>
            <a:ext cx="8001557" cy="31792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eoInputCorrelationGai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" y="728132"/>
            <a:ext cx="8778776" cy="3742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kiDataTes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592666"/>
            <a:ext cx="7443095" cy="4504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EtAl2011_SummaryFigur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711199"/>
            <a:ext cx="8703776" cy="32342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EtAl2011_SummaryFigur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" y="338665"/>
            <a:ext cx="8294319" cy="55880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ipeByStereoExampl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4" y="88904"/>
            <a:ext cx="5351238" cy="58038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perAndFourierAndCorrela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5" y="241299"/>
            <a:ext cx="7024997" cy="57869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  <p:pic>
        <p:nvPicPr>
          <p:cNvPr id="5" name="Picture 4" descr="EfficientCodingDiagram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6" y="1066799"/>
            <a:ext cx="8477830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tialCodingGai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7" y="76204"/>
            <a:ext cx="5850466" cy="57804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tialCoding3Stage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0" y="1016000"/>
            <a:ext cx="8623312" cy="3454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tialCodingGainAdapta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169334"/>
            <a:ext cx="7255297" cy="54694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tialK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3" y="173567"/>
            <a:ext cx="7145420" cy="5600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ralCoding3Stage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9" y="436033"/>
            <a:ext cx="8821449" cy="35094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icientTim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68300"/>
            <a:ext cx="5346700" cy="53626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EtAl1989_TemporalLinearPhas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" y="461432"/>
            <a:ext cx="7836268" cy="41275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dictiveFilter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31236"/>
            <a:ext cx="6414683" cy="56091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Decorrelation_2St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833966"/>
            <a:ext cx="8717597" cy="30607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ColorSpac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4" y="436033"/>
            <a:ext cx="7156921" cy="44238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TossEntropy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740833"/>
            <a:ext cx="5795494" cy="35602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Adapta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98500"/>
            <a:ext cx="7724775" cy="34332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mix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33" y="258232"/>
            <a:ext cx="6741541" cy="56853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Gabor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5" y="838200"/>
            <a:ext cx="8373928" cy="2345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ScaleV1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4" y="260323"/>
            <a:ext cx="8745451" cy="53107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ColorSpaceScale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93137"/>
            <a:ext cx="6917267" cy="60598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ColorRFDemo2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838679"/>
            <a:ext cx="7524362" cy="39195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ColorRFDemo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601133"/>
            <a:ext cx="8574564" cy="4800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ColloughEffectDe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9" y="1134054"/>
            <a:ext cx="8411159" cy="36072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arityAngle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283633"/>
            <a:ext cx="8442527" cy="4813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1996Figur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" y="1367367"/>
            <a:ext cx="8523403" cy="2222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Redundancy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2" y="1316566"/>
            <a:ext cx="8517910" cy="23749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DimensionalCo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7732"/>
            <a:ext cx="7188200" cy="6357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GreenFli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67" y="876025"/>
            <a:ext cx="3263900" cy="3263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wfly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6" y="67732"/>
            <a:ext cx="3818467" cy="59078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lSampling_carto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6" y="152401"/>
            <a:ext cx="7287426" cy="5334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inVersusSignal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82032"/>
            <a:ext cx="6913034" cy="50424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StageFor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888068"/>
            <a:ext cx="8409683" cy="1854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eoPCA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32" y="139700"/>
            <a:ext cx="5681251" cy="55329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"Understanding vision: theory, models, and data", by Li Zhaoping, Oxford University Press,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LectureSlideTemplate.potx</Template>
  <TotalTime>330</TotalTime>
  <Words>983</Words>
  <Application>Microsoft Macintosh PowerPoint</Application>
  <PresentationFormat>On-screen Show (4:3)</PresentationFormat>
  <Paragraphs>52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LectureSlideTemplate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Li</dc:creator>
  <cp:lastModifiedBy>Z Li</cp:lastModifiedBy>
  <cp:revision>19</cp:revision>
  <dcterms:created xsi:type="dcterms:W3CDTF">2012-06-18T12:57:38Z</dcterms:created>
  <dcterms:modified xsi:type="dcterms:W3CDTF">2014-05-24T19:16:29Z</dcterms:modified>
</cp:coreProperties>
</file>