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D3F17-2DDB-0D41-A6A1-98F80159EDC0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1F1F0-50B0-FD4F-A209-D0D441F7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18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D9FF-AB7B-2849-B9B9-C1F6B18CD500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B54EA-AEF8-FE43-B016-7EFEFC7F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1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B54EA-AEF8-FE43-B016-7EFEFC7FE0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7A04A-7A0E-F948-B632-370EB76AC7AB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9FA8D-0A77-4D41-AFA4-BA481931AB72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05349F-4BD4-314B-80CC-08B422C1A57B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03026-10CE-C74F-815C-6B6426DEDBFE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F73D7-1357-9645-A229-C8A4C47712B9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F72A1-1A64-1C4E-9C87-5FFE6DE09452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E670ED-76BE-E943-B2E3-DF23061B6BA6}" type="datetime1">
              <a:rPr lang="en-GB" smtClean="0"/>
              <a:t>24/05/2014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C52D9-EB07-E74C-B1DA-04E5D34F1FFD}" type="datetime1">
              <a:rPr lang="en-GB" smtClean="0"/>
              <a:t>24/05/2014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EA617E-5985-2143-AE17-E993E3229FCD}" type="datetime1">
              <a:rPr lang="en-GB" smtClean="0"/>
              <a:t>24/05/2014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702ADB-D34A-C84D-AA7A-03F9165C9B6F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5AE651-591E-AE4B-BF13-2B33EB0DF6E7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133" y="6356350"/>
            <a:ext cx="824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562" y="1892235"/>
            <a:ext cx="7668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Figures in Chapter 2: </a:t>
            </a:r>
          </a:p>
          <a:p>
            <a:r>
              <a:rPr lang="en-US" sz="3200" b="1" dirty="0" smtClean="0"/>
              <a:t>A very brief introduction of what is known about vision experimentally</a:t>
            </a:r>
          </a:p>
          <a:p>
            <a:endParaRPr lang="en-US" sz="1200" b="1" dirty="0"/>
          </a:p>
          <a:p>
            <a:r>
              <a:rPr lang="en-US" sz="1200" b="1" dirty="0" smtClean="0"/>
              <a:t>From</a:t>
            </a:r>
            <a:r>
              <a:rPr lang="en-US" sz="1200" b="1" smtClean="0"/>
              <a:t>:  “Understanding </a:t>
            </a:r>
            <a:r>
              <a:rPr lang="en-US" sz="1200" b="1" dirty="0" smtClean="0"/>
              <a:t>Vision: theory, models, </a:t>
            </a:r>
            <a:r>
              <a:rPr lang="en-US" sz="1200" b="1" smtClean="0"/>
              <a:t>and data”, </a:t>
            </a:r>
            <a:r>
              <a:rPr lang="en-US" sz="1200" b="1" dirty="0" smtClean="0"/>
              <a:t>by Li </a:t>
            </a:r>
            <a:r>
              <a:rPr lang="en-US" sz="1200" b="1" dirty="0" err="1" smtClean="0"/>
              <a:t>Zhaoping</a:t>
            </a:r>
            <a:r>
              <a:rPr lang="en-US" sz="1200" b="1" dirty="0" smtClean="0"/>
              <a:t>, published by Oxford University Press, 2014</a:t>
            </a:r>
            <a:endParaRPr lang="en-US" sz="1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ierIntroFig1_Add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" y="829734"/>
            <a:ext cx="6659033" cy="54545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Numb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269999"/>
            <a:ext cx="3865033" cy="426580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FourierComponen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8" y="1445925"/>
            <a:ext cx="6483820" cy="305834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eselRGC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656167"/>
            <a:ext cx="8407280" cy="37465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elsonBergenImpulseRespons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7" y="940039"/>
            <a:ext cx="5569676" cy="376742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tioTemporalContrastSensitivityData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1265767"/>
            <a:ext cx="8083880" cy="30353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minanceAndChromaticSensitivity_LeePokornyEtAl1999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1" y="1600200"/>
            <a:ext cx="8449733" cy="337860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Sensitivity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982131"/>
            <a:ext cx="8036484" cy="348826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inalSamplingData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198967"/>
            <a:ext cx="4080934" cy="59818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ina-V1Pathway_Draw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9967"/>
            <a:ext cx="7281333" cy="480004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uronsAndCircui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" y="757765"/>
            <a:ext cx="7966413" cy="440690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Retinotopy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776543"/>
            <a:ext cx="8616224" cy="374465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elWieselV1cell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" y="1329266"/>
            <a:ext cx="9185736" cy="242993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borAndItsFourier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5" y="647700"/>
            <a:ext cx="8719131" cy="40597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drature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156635"/>
            <a:ext cx="6773334" cy="590080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arityTuning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3" y="156633"/>
            <a:ext cx="6303434" cy="599648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ContextualInfluenc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8" y="406400"/>
            <a:ext cx="5561219" cy="571472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batakeTanaka_1994_Fig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85800"/>
            <a:ext cx="8965842" cy="54742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2Neuron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1049866"/>
            <a:ext cx="8068659" cy="326813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Neuron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82600"/>
            <a:ext cx="6913033" cy="539809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4LesionEffe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13267"/>
            <a:ext cx="6451200" cy="535999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Area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41299"/>
            <a:ext cx="6718300" cy="584200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Movement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8" y="300570"/>
            <a:ext cx="6652533" cy="55583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ysiology_TopDownAtten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4" y="342903"/>
            <a:ext cx="7429500" cy="518681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_TopDow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2" y="1278467"/>
            <a:ext cx="7671117" cy="290406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AreaBlock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1" y="198967"/>
            <a:ext cx="5014970" cy="60325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ex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" y="897466"/>
            <a:ext cx="7162919" cy="40005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inaPictureRedra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15" y="533400"/>
            <a:ext cx="5256419" cy="537964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inalRF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7" y="787399"/>
            <a:ext cx="6290630" cy="480060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erSurroundRF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8" y="474132"/>
            <a:ext cx="7745137" cy="514773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inaCellOnFourierWav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1" y="774700"/>
            <a:ext cx="8120129" cy="34925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LectureSlideTemplate.potx</Template>
  <TotalTime>326</TotalTime>
  <Words>778</Words>
  <Application>Microsoft Macintosh PowerPoint</Application>
  <PresentationFormat>On-screen Show (4:3)</PresentationFormat>
  <Paragraphs>37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LectureSlideTemplate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Li</dc:creator>
  <cp:lastModifiedBy>Z Li</cp:lastModifiedBy>
  <cp:revision>15</cp:revision>
  <dcterms:created xsi:type="dcterms:W3CDTF">2012-06-18T12:57:38Z</dcterms:created>
  <dcterms:modified xsi:type="dcterms:W3CDTF">2014-05-24T22:16:21Z</dcterms:modified>
</cp:coreProperties>
</file>