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272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9B129-3AEC-EC48-9C23-ED48DE45E5FF}" type="datetimeFigureOut">
              <a:rPr lang="en-US" smtClean="0"/>
              <a:t>24/05/2014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423DC-78DD-0140-AC2F-E2CE0920E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896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68382-59B9-DA4A-BB73-5D93E60CD8A3}" type="datetimeFigureOut">
              <a:rPr lang="en-US" smtClean="0"/>
              <a:t>24/05/2014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1FD5B-8244-4845-8C05-6EEA4223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94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1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5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1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4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2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7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4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606" y="6452570"/>
            <a:ext cx="8677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Figure from "Understanding Vision: theory, models, and data", by Li Zhaoping, Oxford University Press,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5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562" y="1892235"/>
            <a:ext cx="7668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Figures in Chapter 1: Approach and scope</a:t>
            </a:r>
          </a:p>
          <a:p>
            <a:endParaRPr lang="en-US" sz="1200" b="1" dirty="0"/>
          </a:p>
          <a:p>
            <a:r>
              <a:rPr lang="en-US" sz="1200" b="1" smtClean="0"/>
              <a:t>From</a:t>
            </a:r>
            <a:r>
              <a:rPr lang="en-US" sz="1200" b="1"/>
              <a:t> </a:t>
            </a:r>
            <a:r>
              <a:rPr lang="en-US" sz="1200" b="1" smtClean="0"/>
              <a:t>“ </a:t>
            </a:r>
            <a:r>
              <a:rPr lang="en-US" sz="1200" b="1" dirty="0" smtClean="0"/>
              <a:t>Understanding Vision: theory, models, </a:t>
            </a:r>
            <a:r>
              <a:rPr lang="en-US" sz="1200" b="1" smtClean="0"/>
              <a:t>and data”, </a:t>
            </a:r>
            <a:r>
              <a:rPr lang="en-US" sz="1200" b="1" dirty="0" smtClean="0"/>
              <a:t>by Li </a:t>
            </a:r>
            <a:r>
              <a:rPr lang="en-US" sz="1200" b="1" dirty="0" err="1" smtClean="0"/>
              <a:t>Zhaoping</a:t>
            </a:r>
            <a:r>
              <a:rPr lang="en-US" sz="1200" b="1" dirty="0" smtClean="0"/>
              <a:t>, published by Oxford University Press, 2014</a:t>
            </a:r>
            <a:endParaRPr lang="en-US" sz="1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3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oryModelDa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8" y="815572"/>
            <a:ext cx="7835900" cy="47838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6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NeuronToBehaviorThroughTheo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832100"/>
            <a:ext cx="7684136" cy="116892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2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67" y="933304"/>
            <a:ext cx="7404100" cy="447325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9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okAndSee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9" y="198965"/>
            <a:ext cx="7035801" cy="561231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3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reeSt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349500"/>
            <a:ext cx="8699137" cy="214582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3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otTheDifference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329267"/>
            <a:ext cx="7714098" cy="2616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3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lyVisionFlow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48" y="278941"/>
            <a:ext cx="6337300" cy="542870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3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o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388534"/>
            <a:ext cx="7924932" cy="307395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3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Slid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LectureSlideTemplate.potx</Template>
  <TotalTime>118</TotalTime>
  <Words>239</Words>
  <Application>Microsoft Macintosh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LectureSlideTemplate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 Li</dc:creator>
  <cp:lastModifiedBy>Z Li</cp:lastModifiedBy>
  <cp:revision>10</cp:revision>
  <dcterms:created xsi:type="dcterms:W3CDTF">2012-06-18T12:57:38Z</dcterms:created>
  <dcterms:modified xsi:type="dcterms:W3CDTF">2014-05-24T22:15:45Z</dcterms:modified>
</cp:coreProperties>
</file>